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42"/>
  </p:notesMasterIdLst>
  <p:sldIdLst>
    <p:sldId id="256" r:id="rId2"/>
    <p:sldId id="259" r:id="rId3"/>
    <p:sldId id="323" r:id="rId4"/>
    <p:sldId id="257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</p:sldIdLst>
  <p:sldSz cx="9144000" cy="5143500" type="screen16x9"/>
  <p:notesSz cx="6858000" cy="9144000"/>
  <p:embeddedFontLst>
    <p:embeddedFont>
      <p:font typeface="Didact Gothic" panose="02020500000000000000" charset="0"/>
      <p:regular r:id="rId43"/>
    </p:embeddedFont>
    <p:embeddedFont>
      <p:font typeface="Julius Sans One" panose="02020500000000000000" charset="0"/>
      <p:regular r:id="rId44"/>
    </p:embeddedFont>
    <p:embeddedFont>
      <p:font typeface="Questrial" panose="02020500000000000000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A979EA-696F-464D-8EF2-018B12F47C4C}">
  <a:tblStyle styleId="{7CA979EA-696F-464D-8EF2-018B12F47C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75" y="51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50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3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7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01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6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884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50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6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65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2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88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58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75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012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413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11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67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82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9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1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126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244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5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07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95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18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399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368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159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8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8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9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58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9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20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81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_AND_BODY_1_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0"/>
          <p:cNvSpPr/>
          <p:nvPr/>
        </p:nvSpPr>
        <p:spPr>
          <a:xfrm flipH="1">
            <a:off x="7413700" y="248210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10800000" flipH="1">
            <a:off x="-924550" y="-135407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10800000" flipH="1">
            <a:off x="-1996725" y="-198567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85" r:id="rId5"/>
    <p:sldLayoutId id="2147483690" r:id="rId6"/>
    <p:sldLayoutId id="2147483695" r:id="rId7"/>
    <p:sldLayoutId id="2147483696" r:id="rId8"/>
    <p:sldLayoutId id="2147483703" r:id="rId9"/>
    <p:sldLayoutId id="2147483704" r:id="rId10"/>
    <p:sldLayoutId id="2147483705" r:id="rId11"/>
    <p:sldLayoutId id="214748371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625703" y="2645975"/>
            <a:ext cx="5316278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Suricata</a:t>
            </a:r>
            <a:r>
              <a:rPr lang="zh-TW" altLang="en-US" sz="6000" dirty="0"/>
              <a:t>安裝</a:t>
            </a:r>
            <a:endParaRPr sz="6000"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5070111" y="4141614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智慧資安三 </a:t>
            </a:r>
            <a:r>
              <a:rPr lang="en-US" altLang="zh-TW" sz="1800" dirty="0"/>
              <a:t>410580028 </a:t>
            </a:r>
            <a:r>
              <a:rPr lang="zh-TW" altLang="en-US" sz="1800" dirty="0"/>
              <a:t>林韋杉</a:t>
            </a:r>
            <a:endParaRPr sz="1800" dirty="0"/>
          </a:p>
        </p:txBody>
      </p:sp>
      <p:cxnSp>
        <p:nvCxnSpPr>
          <p:cNvPr id="465" name="Google Shape;465;p67"/>
          <p:cNvCxnSpPr>
            <a:cxnSpLocks/>
          </p:cNvCxnSpPr>
          <p:nvPr/>
        </p:nvCxnSpPr>
        <p:spPr>
          <a:xfrm>
            <a:off x="7697972" y="4096534"/>
            <a:ext cx="1090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14FFDB71-D0EF-4FBD-8408-2921AFDC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2" y="1041991"/>
            <a:ext cx="6196777" cy="40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2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jq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24850037-6802-4B66-B9DF-4D241357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" y="1056125"/>
            <a:ext cx="6221780" cy="40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jq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E464B3B-1B39-4FBB-8AA8-046491E2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2" y="1050809"/>
            <a:ext cx="6182698" cy="4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075360" y="1242470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 –build-info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安裝結果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D3EC4B1-EFE5-4A3D-8B68-6FB32DB1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" y="1070167"/>
            <a:ext cx="6202529" cy="4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88828" y="4723856"/>
            <a:ext cx="5911702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status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服務狀態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5FEDA2C-0A00-4EAF-8BC1-774E72FE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79" y="871120"/>
            <a:ext cx="5805001" cy="38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213243" y="1178292"/>
            <a:ext cx="2668772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/var/log/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log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6F5D1EE-81B9-4643-B36D-5AD7D559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" y="1082599"/>
            <a:ext cx="6063464" cy="39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1054207" y="2985827"/>
            <a:ext cx="428640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/var/lib/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/rules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rules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12B886E-E51B-4055-A163-A2898FB1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7" y="1378988"/>
            <a:ext cx="7000926" cy="12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9537" y="2571750"/>
            <a:ext cx="428640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B6BFE8-F60E-402E-ACF6-E8B03726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3" y="1397445"/>
            <a:ext cx="8093219" cy="6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06691" y="951880"/>
            <a:ext cx="2757565" cy="97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/Suricata</a:t>
            </a:r>
          </a:p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規則更新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63EDD03-52EE-4755-B739-119550CB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" y="942577"/>
            <a:ext cx="6210855" cy="40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06691" y="951880"/>
            <a:ext cx="2757565" cy="97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/Suricata</a:t>
            </a:r>
          </a:p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規則更新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CE89318A-CDDF-4248-8731-70B2A4D7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1" y="951881"/>
            <a:ext cx="6177269" cy="40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contents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14666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Guest Additions  </a:t>
            </a:r>
            <a:r>
              <a:rPr lang="zh-TW" altLang="en-US" dirty="0"/>
              <a:t>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200444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Suricata </a:t>
            </a:r>
            <a:r>
              <a:rPr lang="zh-TW" altLang="en-US" dirty="0"/>
              <a:t>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749126" y="11466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01</a:t>
            </a:r>
            <a:endParaRPr sz="2000" dirty="0"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483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86301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71354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Suricata </a:t>
            </a:r>
            <a:r>
              <a:rPr lang="zh-TW" altLang="en-US" dirty="0"/>
              <a:t>規則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93137" y="4746905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>
                <a:latin typeface="+mn-lt"/>
              </a:rPr>
              <a:t>update-sources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最新規則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F61ADDE-936F-441E-AD6D-A16DE16E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528022" cy="38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87821" y="4786683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 list-sources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查看規則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C926080-0BFE-4D74-87D2-6E8F30D6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888916"/>
            <a:ext cx="6808570" cy="39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95728" y="3074160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 list-sources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EFCFC89-79B3-4726-B7C3-D205B94A1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86"/>
          <a:stretch/>
        </p:blipFill>
        <p:spPr>
          <a:xfrm>
            <a:off x="995728" y="1164585"/>
            <a:ext cx="6754805" cy="16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1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3" y="4807948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restart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重新加載規則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2E7C7E3-1852-403E-BF7B-716846A6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76350"/>
            <a:ext cx="6574653" cy="38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13583" y="3875861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+mn-lt"/>
              </a:rPr>
              <a:t>Ip 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找網路卡</a:t>
            </a:r>
            <a:r>
              <a:rPr lang="en-US" altLang="zh-TW" dirty="0"/>
              <a:t>&amp;</a:t>
            </a:r>
            <a:r>
              <a:rPr lang="en-US" altLang="zh-TW" dirty="0" err="1"/>
              <a:t>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CA7C7EF-92C2-4BC9-A2F4-D215DDE1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98" y="1019848"/>
            <a:ext cx="7867708" cy="27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31BD84B-2F20-4AEF-B577-C6BA0FB0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929396" cy="40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C2F819A9-8304-4B06-91BE-7ACD7AEA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26" y="942577"/>
            <a:ext cx="6081073" cy="39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0F3F67B-5CA2-438E-8314-64F969F4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296273" cy="40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記錄檔位置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2F8D97-1CA4-47DF-BF3C-3AC25DAD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24" y="942577"/>
            <a:ext cx="7060109" cy="40259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82232" y="2631558"/>
            <a:ext cx="2764465" cy="2817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2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紀錄檔案頻率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8203379-7594-41BD-9B76-D5ED1401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02831"/>
            <a:ext cx="6920212" cy="40634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77757" y="902831"/>
            <a:ext cx="5958708" cy="18297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87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1" y="4762635"/>
            <a:ext cx="7635325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 err="1">
                <a:uFill>
                  <a:noFill/>
                </a:uFill>
                <a:latin typeface="+mn-lt"/>
              </a:rPr>
              <a:t>sudo</a:t>
            </a:r>
            <a:r>
              <a:rPr lang="en-US" sz="1600" b="1" dirty="0">
                <a:uFill>
                  <a:noFill/>
                </a:uFill>
                <a:latin typeface="+mn-lt"/>
              </a:rPr>
              <a:t> apt-get install -y  build-essential 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dkms</a:t>
            </a:r>
            <a:r>
              <a:rPr lang="en-US" sz="1600" b="1" dirty="0">
                <a:uFill>
                  <a:noFill/>
                </a:uFill>
                <a:latin typeface="+mn-lt"/>
              </a:rPr>
              <a:t> 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linux</a:t>
            </a:r>
            <a:r>
              <a:rPr lang="en-US" sz="1600" b="1" dirty="0">
                <a:uFill>
                  <a:noFill/>
                </a:uFill>
                <a:latin typeface="+mn-lt"/>
              </a:rPr>
              <a:t>-headers-$(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uname</a:t>
            </a:r>
            <a:r>
              <a:rPr lang="en-US" sz="1600" b="1" dirty="0">
                <a:uFill>
                  <a:noFill/>
                </a:uFill>
                <a:latin typeface="+mn-lt"/>
              </a:rPr>
              <a:t> -r)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Guest Additions  </a:t>
            </a:r>
            <a:r>
              <a:rPr lang="zh-TW" altLang="en-US" dirty="0"/>
              <a:t>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75473" y="7956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98DBBCA0-D6F9-4174-B31B-94014C5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73" y="915710"/>
            <a:ext cx="6478960" cy="3835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紀錄檔案名稱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0C93780-51CA-4528-B359-085916A6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1017827"/>
            <a:ext cx="6803253" cy="40223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77757" y="1017827"/>
            <a:ext cx="5070890" cy="11990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重新啟用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86B1993-7976-4615-A12C-285DCBC7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6" y="896566"/>
            <a:ext cx="5947333" cy="3891465"/>
          </a:xfrm>
          <a:prstGeom prst="rect">
            <a:avLst/>
          </a:prstGeom>
        </p:spPr>
      </p:pic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3454" y="4753475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restart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157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6735" y="2677868"/>
            <a:ext cx="5287112" cy="789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/var/lib/Suricata/rules</a:t>
            </a:r>
          </a:p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nano</a:t>
            </a:r>
            <a:r>
              <a:rPr lang="en-US" altLang="zh-TW" sz="1600" b="1" dirty="0">
                <a:latin typeface="+mn-lt"/>
              </a:rPr>
              <a:t> rule-410580028.rules</a:t>
            </a:r>
            <a:endParaRPr sz="1600" b="1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84647E-D341-4C50-B887-D51AEC7BD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19" r="982"/>
          <a:stretch/>
        </p:blipFill>
        <p:spPr>
          <a:xfrm>
            <a:off x="601213" y="1490835"/>
            <a:ext cx="8038889" cy="7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012" y="4786077"/>
            <a:ext cx="7693367" cy="347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alert http any </a:t>
            </a:r>
            <a:r>
              <a:rPr lang="en-US" altLang="zh-TW" sz="1600" b="1" dirty="0" err="1">
                <a:latin typeface="+mn-lt"/>
              </a:rPr>
              <a:t>any</a:t>
            </a:r>
            <a:r>
              <a:rPr lang="en-US" altLang="zh-TW" sz="1600" b="1" dirty="0">
                <a:latin typeface="+mn-lt"/>
              </a:rPr>
              <a:t> -&gt;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>
                <a:latin typeface="+mn-lt"/>
              </a:rPr>
              <a:t>any 80 (content: “test”;</a:t>
            </a:r>
            <a:r>
              <a:rPr lang="en-US" altLang="zh-TW" sz="1600" b="1" dirty="0" err="1">
                <a:latin typeface="+mn-lt"/>
              </a:rPr>
              <a:t>sid</a:t>
            </a:r>
            <a:r>
              <a:rPr lang="en-US" altLang="zh-TW" sz="1600" b="1" dirty="0">
                <a:latin typeface="+mn-lt"/>
              </a:rPr>
              <a:t>: 12345678; rev:1;)</a:t>
            </a:r>
            <a:endParaRPr sz="1600" b="1" dirty="0"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68CE99-321F-46C1-8879-AC0E5D41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13" y="869594"/>
            <a:ext cx="6173444" cy="39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3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4484" y="2571750"/>
            <a:ext cx="7693367" cy="82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</a:p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nano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suricata.yaml</a:t>
            </a:r>
            <a:endParaRPr sz="1600" b="1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C1B208D-D125-45E7-BC2D-0AD0025F5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" t="72614" r="2466" b="14431"/>
          <a:stretch/>
        </p:blipFill>
        <p:spPr>
          <a:xfrm>
            <a:off x="664484" y="1584254"/>
            <a:ext cx="7513100" cy="4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1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規則更改路徑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6189" y="4794800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/var/lib/Suricata/rules/rule/410580028.rules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781678-75B4-4D1D-85CF-9FCE76A4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886193"/>
            <a:ext cx="6541821" cy="38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重新載入規則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316" y="2545873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suricatasc</a:t>
            </a:r>
            <a:r>
              <a:rPr lang="en-US" altLang="zh-TW" sz="1600" b="1" dirty="0">
                <a:latin typeface="+mn-lt"/>
              </a:rPr>
              <a:t> -c reload-rules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152952-0D42-420A-B335-45F73579C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70" r="1885" b="-1458"/>
          <a:stretch/>
        </p:blipFill>
        <p:spPr>
          <a:xfrm>
            <a:off x="777713" y="1977655"/>
            <a:ext cx="7588574" cy="4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測試規則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316" y="4752964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tail -f /var/log/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eve.json</a:t>
            </a:r>
            <a:r>
              <a:rPr lang="en-US" altLang="zh-TW" sz="1600" b="1" dirty="0">
                <a:latin typeface="+mn-lt"/>
              </a:rPr>
              <a:t> | </a:t>
            </a:r>
            <a:r>
              <a:rPr lang="en-US" altLang="zh-TW" sz="1600" b="1" dirty="0" err="1">
                <a:latin typeface="+mn-lt"/>
              </a:rPr>
              <a:t>jq</a:t>
            </a:r>
            <a:r>
              <a:rPr lang="en-US" altLang="zh-TW" sz="1600" b="1" dirty="0">
                <a:latin typeface="+mn-lt"/>
              </a:rPr>
              <a:t> "."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1BEF19-25C9-44D2-9C1E-C4CB5C1B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500226" cy="38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12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4199" y="1233587"/>
            <a:ext cx="2764465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curl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A33EF7-2A38-4278-8AF3-FDEC6F72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6" y="942578"/>
            <a:ext cx="6199783" cy="40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2739" y="4726156"/>
            <a:ext cx="4114443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curl http://www.google.com.tw:80/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5BB70D-114D-4529-BBCB-D7E8E857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5686835" cy="37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82906" y="196679"/>
            <a:ext cx="693074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Guest Additions </a:t>
            </a:r>
            <a:r>
              <a:rPr lang="zh-TW" altLang="en-US" dirty="0"/>
              <a:t> 安裝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472" name="Google Shape;472;p68"/>
          <p:cNvCxnSpPr/>
          <p:nvPr/>
        </p:nvCxnSpPr>
        <p:spPr>
          <a:xfrm>
            <a:off x="218492" y="87327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639CEA-4140-40C9-AC72-1473A29EB56D}"/>
              </a:ext>
            </a:extLst>
          </p:cNvPr>
          <p:cNvSpPr txBox="1"/>
          <p:nvPr/>
        </p:nvSpPr>
        <p:spPr>
          <a:xfrm>
            <a:off x="5527497" y="1968452"/>
            <a:ext cx="3837398" cy="16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800" dirty="0"/>
              <a:t>cd /</a:t>
            </a:r>
            <a:r>
              <a:rPr lang="en-US" altLang="zh-TW" sz="1800" dirty="0" err="1"/>
              <a:t>mnt</a:t>
            </a:r>
            <a:endParaRPr lang="en-US" altLang="zh-TW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800" dirty="0" err="1"/>
              <a:t>sudo</a:t>
            </a:r>
            <a:r>
              <a:rPr lang="en-US" altLang="zh-TW" sz="1800" dirty="0"/>
              <a:t> ./</a:t>
            </a:r>
            <a:r>
              <a:rPr lang="en-US" altLang="zh-TW" sz="1800" dirty="0" err="1"/>
              <a:t>VBoxLinuxAdditions.run</a:t>
            </a:r>
            <a:endParaRPr lang="en-US" altLang="zh-TW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/>
              <a:t>重新啟動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3036CC-D834-4E46-B7D6-9AFF795F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" y="1175206"/>
            <a:ext cx="5336291" cy="36382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6"/>
          <p:cNvSpPr txBox="1">
            <a:spLocks noGrp="1"/>
          </p:cNvSpPr>
          <p:nvPr>
            <p:ph type="title"/>
          </p:nvPr>
        </p:nvSpPr>
        <p:spPr>
          <a:xfrm>
            <a:off x="564394" y="1877563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E11E3-7EC1-4F3A-A54A-A25B24C1A520}"/>
              </a:ext>
            </a:extLst>
          </p:cNvPr>
          <p:cNvSpPr/>
          <p:nvPr/>
        </p:nvSpPr>
        <p:spPr>
          <a:xfrm>
            <a:off x="2610293" y="3391786"/>
            <a:ext cx="3864935" cy="515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372927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apt install software-properties-common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CC376879-9B1E-4F04-B684-E3D4A83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15" y="1091828"/>
            <a:ext cx="7621074" cy="22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474624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add-apt-repository </a:t>
            </a:r>
            <a:r>
              <a:rPr lang="en-US" sz="1600" b="1" dirty="0" err="1">
                <a:latin typeface="+mn-lt"/>
              </a:rPr>
              <a:t>ppa:oisf</a:t>
            </a:r>
            <a:r>
              <a:rPr lang="en-US" sz="1600" b="1" dirty="0">
                <a:latin typeface="+mn-lt"/>
              </a:rPr>
              <a:t>/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-stable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C738A14-B5C9-477A-8371-B007760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80486"/>
            <a:ext cx="5750630" cy="37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474624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add-apt-repository </a:t>
            </a:r>
            <a:r>
              <a:rPr lang="en-US" sz="1600" b="1" dirty="0" err="1">
                <a:latin typeface="+mn-lt"/>
              </a:rPr>
              <a:t>ppa:oisf</a:t>
            </a:r>
            <a:r>
              <a:rPr lang="en-US" sz="1600" b="1" dirty="0">
                <a:latin typeface="+mn-lt"/>
              </a:rPr>
              <a:t>/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-stable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9D3E42D2-0782-4C69-B586-22C6C85F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6" y="1020840"/>
            <a:ext cx="5697467" cy="37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52954" y="1109911"/>
            <a:ext cx="274320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apt 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681E6D7-BB38-46B3-9A3C-5D1D48ED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5" y="985609"/>
            <a:ext cx="6181249" cy="40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EAFC8E4C-B0A5-45F2-A5F2-4812B6FC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1" y="1079226"/>
            <a:ext cx="6104372" cy="39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268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382</Words>
  <Application>Microsoft Office PowerPoint</Application>
  <PresentationFormat>如螢幕大小 (16:9)</PresentationFormat>
  <Paragraphs>86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Julius Sans One</vt:lpstr>
      <vt:lpstr>新細明體</vt:lpstr>
      <vt:lpstr>Didact Gothic</vt:lpstr>
      <vt:lpstr>Arial</vt:lpstr>
      <vt:lpstr>Questrial</vt:lpstr>
      <vt:lpstr>Minimalist Grayscale Pitch Deck XL by Slidesgo</vt:lpstr>
      <vt:lpstr>Suricata安裝</vt:lpstr>
      <vt:lpstr>contents</vt:lpstr>
      <vt:lpstr>Guest Additions  安裝</vt:lpstr>
      <vt:lpstr>Guest Additions  安裝</vt:lpstr>
      <vt:lpstr>Suricata 安裝</vt:lpstr>
      <vt:lpstr>Suricata 安裝</vt:lpstr>
      <vt:lpstr>Suricata 安裝</vt:lpstr>
      <vt:lpstr>Suricata 安裝</vt:lpstr>
      <vt:lpstr>Suricata 安裝</vt:lpstr>
      <vt:lpstr>Suricata 安裝</vt:lpstr>
      <vt:lpstr>json 解析工具安裝</vt:lpstr>
      <vt:lpstr>json 解析工具安裝</vt:lpstr>
      <vt:lpstr>Suricata 安裝結果</vt:lpstr>
      <vt:lpstr>Suricata服務狀態</vt:lpstr>
      <vt:lpstr>Suricata log</vt:lpstr>
      <vt:lpstr>Suricata rules</vt:lpstr>
      <vt:lpstr>Suricata config</vt:lpstr>
      <vt:lpstr>Suricata 規則更新</vt:lpstr>
      <vt:lpstr>Suricata 規則更新</vt:lpstr>
      <vt:lpstr>Suricata 最新規則</vt:lpstr>
      <vt:lpstr>Suricata 查看規則</vt:lpstr>
      <vt:lpstr>Suricata 新增規則</vt:lpstr>
      <vt:lpstr>Suricata 重新加載規則</vt:lpstr>
      <vt:lpstr>Suricata 找網路卡&amp;ip</vt:lpstr>
      <vt:lpstr>Suricata 改interface&amp;ip</vt:lpstr>
      <vt:lpstr>Suricata 改interface&amp;ip</vt:lpstr>
      <vt:lpstr>Suricata 改interface&amp;ip</vt:lpstr>
      <vt:lpstr>Suricata 記錄檔位置</vt:lpstr>
      <vt:lpstr>Suricata 紀錄檔案頻率</vt:lpstr>
      <vt:lpstr>Suricata 紀錄檔案名稱</vt:lpstr>
      <vt:lpstr>Suricata 重新啟用</vt:lpstr>
      <vt:lpstr>Suricata 新增規則 </vt:lpstr>
      <vt:lpstr>Suricata 新增規則 </vt:lpstr>
      <vt:lpstr>Suricata 新增規則 </vt:lpstr>
      <vt:lpstr>Suricata 規則更改路徑</vt:lpstr>
      <vt:lpstr>Suricata 重新載入規則</vt:lpstr>
      <vt:lpstr>Suricata 測試規則</vt:lpstr>
      <vt:lpstr>Suricata curl測試</vt:lpstr>
      <vt:lpstr>Suricata curl測試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Suricata安裝</dc:title>
  <cp:lastModifiedBy>林韋杉</cp:lastModifiedBy>
  <cp:revision>12</cp:revision>
  <dcterms:modified xsi:type="dcterms:W3CDTF">2023-09-23T08:05:33Z</dcterms:modified>
</cp:coreProperties>
</file>